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notesMasterIdLst>
    <p:notesMasterId r:id="rId5"/>
  </p:notesMasterIdLst>
  <p:sldIdLst>
    <p:sldId id="256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 /><Relationship Id="rId7" Type="http://schemas.openxmlformats.org/officeDocument/2006/relationships/tableStyles" Target="tableStyles.xml" /><Relationship Id="rId8" Type="http://schemas.openxmlformats.org/officeDocument/2006/relationships/viewProps" Target="viewProps.xml" 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32E96E-41F7-40C5-8419-297958CC00FA}" type="datetimeFigureOut">
              <a:rPr lang="ru-RU" smtClean="0"/>
              <a:t>10/30/2013</a:t>
            </a:fld>
            <a:endParaRPr lang="ru-RU"/>
          </a:p>
        </p:txBody>
      </p:sp>
      <p:sp>
        <p:nvSpPr>
          <p:cNvPr id="4" name="Slide Image Placeholder 3"/>
          <p:cNvSpPr>
            <a:spLocks noChangeAspect="1" noGrp="1" noRo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999B8-B6B4-4561-A3CD-BBCDAB9FC9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latin typeface="Arial" pitchFamily="34" charset="0" panose="020B0604020202020204"/>
              <a:cs typeface="Arial" pitchFamily="34" charset="0" panose="020B060402020202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999B8-B6B4-4561-A3CD-BBCDAB9FC9D9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vertTx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vertTitleAndTx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pic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ChangeAspect="1"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Click icon to add picture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C18F51-09EC-435C-A3BA-64A766E099C0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95586-F03A-48D1-94DF-16B239DF4FB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 panose="020B0604020202020204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Pages>0</Pages>
  <Words>1</Words>
  <Characters>0</Characters>
  <CharactersWithSpaces>0</CharactersWithSpaces>
  <Application>Р7-Офис/7.0.2.0</Application>
  <DocSecurity>0</DocSecurity>
  <PresentationFormat>Widescreen</PresentationFormat>
  <Lines>0</Lines>
  <Paragraphs>1</Paragraphs>
  <Slides>1</Slides>
  <Notes>1</Notes>
  <HiddenSlides>0</HiddenSlides>
  <MMClips>0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Theme 1</vt:lpstr>
      <vt:lpstr>Slide 1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5</cp:revision>
  <dcterms:created xsi:type="dcterms:W3CDTF">2012-12-03T06:56:55Z</dcterms:created>
  <dcterms:modified xsi:type="dcterms:W3CDTF">2013-10-30T14:12:17Z</dcterms:modified>
  <cp:category/>
  <cp:contentStatus/>
  <cp:version/>
</cp:coreProperties>
</file>